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sldIdLst>
    <p:sldId id="313" r:id="rId2"/>
    <p:sldId id="329" r:id="rId3"/>
    <p:sldId id="336" r:id="rId4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0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434" autoAdjust="0"/>
  </p:normalViewPr>
  <p:slideViewPr>
    <p:cSldViewPr snapToGrid="0">
      <p:cViewPr varScale="1">
        <p:scale>
          <a:sx n="110" d="100"/>
          <a:sy n="110" d="100"/>
        </p:scale>
        <p:origin x="528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FE211-61E1-4C6E-8B47-6A9858CF60B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78826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378826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75395-F451-4E79-B039-B4254F151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3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652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576403-A32D-4D6D-A657-315B5681C25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395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A3BE-0C67-44E1-9CA4-2A131F9D17F6}" type="datetime1">
              <a:rPr lang="ru-RU" smtClean="0"/>
              <a:t>30.12.2021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8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9E6B-2385-46EA-B26D-D0A5D174E607}" type="datetime1">
              <a:rPr lang="ru-RU" smtClean="0"/>
              <a:t>30.12.2021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32EF-DAE4-4188-AD35-D695DDA0C8C3}" type="datetime1">
              <a:rPr lang="ru-RU" smtClean="0"/>
              <a:t>30.12.2021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4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308A-23B7-4EEB-854A-848C89A77267}" type="datetime1">
              <a:rPr lang="ru-RU" smtClean="0"/>
              <a:t>30.12.2021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83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35CB-1698-4B23-97D3-E61B2700D787}" type="datetime1">
              <a:rPr lang="ru-RU" smtClean="0"/>
              <a:t>30.12.2021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3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E899-0792-42F9-9A2A-CB43A48C9400}" type="datetime1">
              <a:rPr lang="ru-RU" smtClean="0"/>
              <a:t>30.12.2021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3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9EA78-B22F-439B-B48D-CECD3E47EBE8}" type="datetime1">
              <a:rPr lang="ru-RU" smtClean="0"/>
              <a:t>30.12.2021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93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C0162-34D4-4E7F-9682-10ACD4FFC7B5}" type="datetime1">
              <a:rPr lang="ru-RU" smtClean="0"/>
              <a:t>30.12.2021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88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1B77-F70F-4EFB-8F21-687E36BA03BD}" type="datetime1">
              <a:rPr lang="ru-RU" smtClean="0"/>
              <a:t>30.12.2021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74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DC5CC-11B3-4921-B87A-C88B8CEAF336}" type="datetime1">
              <a:rPr lang="ru-RU" smtClean="0"/>
              <a:t>30.12.2021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87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23CE-9A71-4289-BDD0-8BC98F68A444}" type="datetime1">
              <a:rPr lang="ru-RU" smtClean="0"/>
              <a:t>30.12.2021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784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содержимо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Слайд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wIAAEMBAABvNQAAiQYAAA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Щелкните для редактирования основного стиля заголовка</a:t>
            </a:r>
          </a:p>
        </p:txBody>
      </p:sp>
      <p:sp>
        <p:nvSpPr>
          <p:cNvPr id="3" name="ТекстСлайд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wIAAGEHAABvNQAAQxwAAA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Щелкните для редактирования основных стилей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4" name="ОбластьДатыВремени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zwIAAFMdAADuDwAAAh8AAAAAAAAmAAAACAAAAAAAAAAAAAAA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773DD68C-04F7-4BCE-867D-1901C5C21E69}" type="datetime1">
              <a:rPr lang="ru-RU" smtClean="0"/>
              <a:t>30.12.2021</a:t>
            </a:fld>
            <a:endParaRPr/>
          </a:p>
        </p:txBody>
      </p:sp>
      <p:sp>
        <p:nvSpPr>
          <p:cNvPr id="5" name="ОбластьНижнегоКолонтитул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NxMAAFMdAAAGJQAAAh8AAA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ОбластьНомераСлайда1"/>
          <p:cNvSpPr>
            <a:spLocks noGrp="1" noChangeArrowheads="1"/>
            <a:extLst>
              <a:ext uri="smNativeData">
                <pr:smNativeData xmlns:pr="smNativeData" xmlns:p14="http://schemas.microsoft.com/office/powerpoint/2010/main" xmlns="" val="SMDATA_16_tfwRXB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TygAAFMdAABvNQAAAh8AAA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FA883C-72D2-AF7E-9C42-842BC60C6AD1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4926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05571-9371-48A8-90D7-642063E19BFD}" type="datetime1">
              <a:rPr lang="ru-RU" smtClean="0"/>
              <a:t>30.12.2021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4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664" y="3941084"/>
            <a:ext cx="10221036" cy="218013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PermianSlabSerifTypeface" panose="02000000000000000000" pitchFamily="50" charset="0"/>
                <a:cs typeface="Times New Roman" panose="02020603050405020304" pitchFamily="18" charset="0"/>
              </a:rPr>
              <a:t>Информация об объектах недвижимого имущества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PermianSlabSerif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PermianSlabSerifTypeface" panose="02000000000000000000" pitchFamily="50" charset="0"/>
                <a:cs typeface="Times New Roman" panose="02020603050405020304" pitchFamily="18" charset="0"/>
              </a:rPr>
              <a:t>(арендный фонд казны Пермского края)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PermianSlabSerifTypeface" panose="02000000000000000000" pitchFamily="50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55" y="146761"/>
            <a:ext cx="670618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60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334025" y="122755"/>
            <a:ext cx="11857975" cy="44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2400" dirty="0" smtClean="0">
                <a:solidFill>
                  <a:srgbClr val="0070C0"/>
                </a:solidFill>
                <a:latin typeface="PermianSlabSerifTypeface" panose="02000000000000000000" pitchFamily="50" charset="0"/>
                <a:ea typeface="+mj-ea"/>
                <a:cs typeface="Times New Roman" panose="02020603050405020304" pitchFamily="18" charset="0"/>
              </a:rPr>
              <a:t>Нежилые помещения (защитные сооружения гражданской обороны):</a:t>
            </a:r>
            <a:endParaRPr lang="ru-RU" altLang="ru-RU" sz="2400" dirty="0">
              <a:solidFill>
                <a:srgbClr val="0070C0"/>
              </a:solidFill>
              <a:latin typeface="PermianSlabSerifTypeface" panose="02000000000000000000" pitchFamily="50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23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627304" y="650897"/>
            <a:ext cx="3998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1. Пермский 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край, г. Пермь, Свердловский </a:t>
            </a: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район,</a:t>
            </a:r>
            <a:b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ул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. Коломенская, д.61 (подвал)</a:t>
            </a:r>
          </a:p>
          <a:p>
            <a:pPr algn="just"/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Кадастровый номер 59:01:4410910:2615</a:t>
            </a:r>
            <a:r>
              <a:rPr lang="ru-RU" sz="11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, </a:t>
            </a: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площадь:</a:t>
            </a:r>
            <a:b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237,0 </a:t>
            </a: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кв.м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" y="638083"/>
            <a:ext cx="1871405" cy="14828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9820" t="35782" r="37646" b="28654"/>
          <a:stretch/>
        </p:blipFill>
        <p:spPr>
          <a:xfrm>
            <a:off x="1890942" y="651140"/>
            <a:ext cx="1755900" cy="14997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67961" y="650897"/>
            <a:ext cx="4273618" cy="6332503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sz="1600" b="1" u="sng" dirty="0" smtClean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algn="ctr"/>
            <a:endParaRPr lang="ru-RU" sz="1600" b="1" u="sng" dirty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algn="ctr"/>
            <a:endParaRPr lang="ru-RU" sz="1600" b="1" u="sng" dirty="0" smtClean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В соответствии с требованиями к эксплуатации защитных сооружений</a:t>
            </a:r>
            <a:br>
              <a:rPr lang="ru-RU" sz="16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(Приказ МЧС России от 15.12.2002 г. № 583)</a:t>
            </a:r>
            <a:br>
              <a:rPr lang="ru-RU" sz="14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6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объекты могут использоваться под:</a:t>
            </a:r>
          </a:p>
          <a:p>
            <a:pPr algn="ctr"/>
            <a:endParaRPr lang="ru-RU" sz="1600" b="1" u="sng" dirty="0" smtClean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санитарно-бытовые помещения</a:t>
            </a:r>
          </a:p>
          <a:p>
            <a:pPr marL="285750" indent="-285750">
              <a:lnSpc>
                <a:spcPts val="1920"/>
              </a:lnSpc>
              <a:spcBef>
                <a:spcPts val="600"/>
              </a:spcBef>
              <a:buFontTx/>
              <a:buChar char="-"/>
            </a:pPr>
            <a:r>
              <a:rPr lang="ru-RU" sz="16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помещения культурного </a:t>
            </a: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обслуживания</a:t>
            </a:r>
            <a:b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и </a:t>
            </a:r>
            <a:r>
              <a:rPr lang="ru-RU" sz="16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помещения для учебных </a:t>
            </a: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занятий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производство (с ограничениями)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гаражи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склады (с ограничениями)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торговля и питание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спортивные помещения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помещения бытового обслуживания</a:t>
            </a:r>
          </a:p>
          <a:p>
            <a:pPr marL="285750" indent="-285750">
              <a:spcBef>
                <a:spcPts val="600"/>
              </a:spcBef>
              <a:buFontTx/>
              <a:buChar char="-"/>
            </a:pPr>
            <a:r>
              <a:rPr lang="ru-RU" sz="16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и др.</a:t>
            </a:r>
          </a:p>
          <a:p>
            <a:pPr algn="just"/>
            <a:endParaRPr lang="ru-RU" sz="1600" dirty="0" smtClean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algn="just"/>
            <a:endParaRPr lang="ru-RU" sz="1600" dirty="0" smtClean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algn="just"/>
            <a:endParaRPr lang="ru-RU" sz="1600" dirty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 descr="\\ik-ws0010\01. Единый реестр объектов\БОМБОУБЕЖИЩА\г. Пермь, ул. Гайвинская, 107, 02.2020\Фото\IMG_826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" y="2127341"/>
            <a:ext cx="1861574" cy="1522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/>
          <a:srcRect l="42012" t="45453" r="35455" b="20740"/>
          <a:stretch/>
        </p:blipFill>
        <p:spPr>
          <a:xfrm>
            <a:off x="1881231" y="2128590"/>
            <a:ext cx="1739810" cy="1520381"/>
          </a:xfrm>
          <a:prstGeom prst="rect">
            <a:avLst/>
          </a:prstGeom>
        </p:spPr>
      </p:pic>
      <p:pic>
        <p:nvPicPr>
          <p:cNvPr id="15" name="Рисунок 14" descr="\\ik-ws0010\01. Единый реестр объектов\БОМБОУБЕЖИЩА\г. Пермь, Писарева 1а, 02.2020\Фото\IMG_8231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5" t="3935" r="2750" b="-511"/>
          <a:stretch/>
        </p:blipFill>
        <p:spPr bwMode="auto">
          <a:xfrm>
            <a:off x="-16091" y="3666466"/>
            <a:ext cx="1828207" cy="1563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9"/>
          <a:srcRect l="36742" t="43712" r="40089" b="22399"/>
          <a:stretch/>
        </p:blipFill>
        <p:spPr>
          <a:xfrm>
            <a:off x="1873432" y="3666466"/>
            <a:ext cx="1741137" cy="1615881"/>
          </a:xfrm>
          <a:prstGeom prst="rect">
            <a:avLst/>
          </a:prstGeom>
        </p:spPr>
      </p:pic>
      <p:pic>
        <p:nvPicPr>
          <p:cNvPr id="17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" y="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 descr="\\ik-ws0010\01. Единый реестр объектов\БОМБОУБЕЖИЩА\г. Пермь, В.Васильева, 5 б, 02.2020\Фото\IMG_8311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" r="14203" b="21106"/>
          <a:stretch/>
        </p:blipFill>
        <p:spPr bwMode="auto">
          <a:xfrm>
            <a:off x="-1" y="5247424"/>
            <a:ext cx="1829109" cy="1499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2"/>
          <a:srcRect l="41809" t="42492" r="31685" b="18650"/>
          <a:stretch/>
        </p:blipFill>
        <p:spPr>
          <a:xfrm>
            <a:off x="1833974" y="5229724"/>
            <a:ext cx="1780595" cy="1499697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-16091" y="2117053"/>
            <a:ext cx="7123179" cy="168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0" y="3649535"/>
            <a:ext cx="7046384" cy="278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1902" y="5243868"/>
            <a:ext cx="7063285" cy="599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10283" y="2130457"/>
            <a:ext cx="401563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2. Пермский 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край, г. Пермь, 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Орджоникидзевский </a:t>
            </a: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район, ул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. </a:t>
            </a:r>
            <a:r>
              <a:rPr lang="ru-RU" sz="1100" b="1" u="sng" dirty="0" err="1">
                <a:latin typeface="PermianSansTypeface" panose="02000000000000000000" pitchFamily="50" charset="0"/>
                <a:cs typeface="Times New Roman" panose="02020603050405020304" pitchFamily="18" charset="0"/>
              </a:rPr>
              <a:t>Гайвинская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, д. 107 (подземное</a:t>
            </a: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).</a:t>
            </a:r>
            <a:endParaRPr lang="ru-RU" sz="1100" dirty="0" smtClean="0">
              <a:latin typeface="PermianSansTypeface" panose="02000000000000000000" pitchFamily="50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Кадастровый </a:t>
            </a:r>
            <a:r>
              <a:rPr lang="ru-RU" sz="11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номер 59:01:2910313:35, площадь: 125,1 кв.м. Объект расположен на  территории завода ЖБК 7Территория огорожена бетонным забором. Подъезд, подход к объекту возможен только через территорию завода.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20833" y="3620304"/>
            <a:ext cx="3975131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3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. Пермский край, г. Пермь, </a:t>
            </a: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Орджоникидзевский 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район, ул. Писарева, д.1а (подвал</a:t>
            </a: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11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Кадастровый номер 59:01:2910296:131, </a:t>
            </a: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площадь:</a:t>
            </a:r>
            <a:b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127,3 </a:t>
            </a:r>
            <a:r>
              <a:rPr lang="ru-RU" sz="11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кв.м. Объект расположен в подвальном помещении административного корпуса, расположенного на территории предприятия, огороженной бетонным забором. Подъезд, подход к объекту возможен только через территорию предприятия</a:t>
            </a: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751" y="5204112"/>
            <a:ext cx="39652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4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. Пермский край, г. Пермь, Свердловский </a:t>
            </a: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район,</a:t>
            </a:r>
            <a:b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100" b="1" u="sng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ул</a:t>
            </a:r>
            <a:r>
              <a:rPr lang="ru-RU" sz="1100" b="1" u="sng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. В. Васильева, д. 5б (подвал)</a:t>
            </a:r>
          </a:p>
          <a:p>
            <a:pPr algn="just"/>
            <a:r>
              <a:rPr lang="ru-RU" sz="11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Кадастровый номер 59:01:4411470:383, </a:t>
            </a: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площадь:</a:t>
            </a:r>
            <a:b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PermianSansTypeface" panose="02000000000000000000" pitchFamily="50" charset="0"/>
                <a:cs typeface="Times New Roman" panose="02020603050405020304" pitchFamily="18" charset="0"/>
              </a:rPr>
              <a:t>87  </a:t>
            </a:r>
            <a:r>
              <a:rPr lang="ru-RU" sz="11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кв.м. Объект расположен в подвальном помещении складских помещений, расположенных на территории базы  ООО «</a:t>
            </a:r>
            <a:r>
              <a:rPr lang="ru-RU" sz="1100" dirty="0" err="1">
                <a:latin typeface="PermianSansTypeface" panose="02000000000000000000" pitchFamily="50" charset="0"/>
                <a:cs typeface="Times New Roman" panose="02020603050405020304" pitchFamily="18" charset="0"/>
              </a:rPr>
              <a:t>Пермресурсы</a:t>
            </a:r>
            <a:r>
              <a:rPr lang="ru-RU" sz="1100" dirty="0">
                <a:latin typeface="PermianSansTypeface" panose="02000000000000000000" pitchFamily="50" charset="0"/>
                <a:cs typeface="Times New Roman" panose="02020603050405020304" pitchFamily="18" charset="0"/>
              </a:rPr>
              <a:t> АН», огороженной бетонным забором. Подъезд, подход к объекту возможен только через территорию предприятия. </a:t>
            </a:r>
          </a:p>
        </p:txBody>
      </p:sp>
    </p:spTree>
    <p:extLst>
      <p:ext uri="{BB962C8B-B14F-4D97-AF65-F5344CB8AC3E}">
        <p14:creationId xmlns:p14="http://schemas.microsoft.com/office/powerpoint/2010/main" val="5747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A5B0A4A-13B4-4BB0-BE6E-AAE2AAE0A4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750147"/>
            <a:ext cx="12192000" cy="20747"/>
          </a:xfrm>
          <a:prstGeom prst="rect">
            <a:avLst/>
          </a:prstGeom>
        </p:spPr>
      </p:pic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5EDBB2FB-2229-4C0F-8856-B66A3B500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053" y="6355928"/>
            <a:ext cx="546947" cy="364913"/>
          </a:xfrm>
        </p:spPr>
        <p:txBody>
          <a:bodyPr/>
          <a:lstStyle/>
          <a:p>
            <a:fld id="{3FFA883C-72D2-AF7E-9C42-842BC60C6AD1}" type="slidenum">
              <a:rPr lang="ru-RU" smtClean="0">
                <a:solidFill>
                  <a:schemeClr val="bg1">
                    <a:lumMod val="75000"/>
                  </a:schemeClr>
                </a:solidFill>
              </a:rPr>
              <a:t>3</a:t>
            </a:fld>
            <a:endParaRPr lang="ru-RU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613270"/>
              </p:ext>
            </p:extLst>
          </p:nvPr>
        </p:nvGraphicFramePr>
        <p:xfrm>
          <a:off x="3834865" y="591897"/>
          <a:ext cx="8371596" cy="6296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60354"/>
                <a:gridCol w="6511242"/>
              </a:tblGrid>
              <a:tr h="6296583">
                <a:tc>
                  <a:txBody>
                    <a:bodyPr/>
                    <a:lstStyle/>
                    <a:p>
                      <a:pPr marL="0" marR="0" indent="0" algn="ctr" defTabSz="449580" eaLnBrk="1" fontAlgn="auto" latinLnBrk="0" hangingPunct="1">
                        <a:lnSpc>
                          <a:spcPts val="13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cs typeface="Times New Roman" panose="02020603050405020304" pitchFamily="18" charset="0"/>
                        </a:rPr>
                        <a:t>Характеристики объекта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PermianSansTypeface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PermianSansTypeface" panose="02000000000000000000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Нежилое здание, площадью  560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кв.м, 1 этаж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Объект культурного наследия регионального значения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«Дом Н.А. Рогова»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Кадастровый</a:t>
                      </a:r>
                      <a:r>
                        <a:rPr lang="ru-RU" sz="1600" kern="1200" baseline="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 номер 59:20:0000000:837,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Год постройки - 1894 г.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Объект </a:t>
                      </a:r>
                      <a:r>
                        <a:rPr lang="ru-RU" sz="1600" kern="120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ru-RU" sz="1600" kern="120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>используется</a:t>
                      </a:r>
                      <a: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kern="12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+mn-ea"/>
                          <a:cs typeface="Times New Roman" panose="02020603050405020304" pitchFamily="18" charset="0"/>
                        </a:rPr>
                      </a:br>
                      <a:endParaRPr lang="ru-RU" sz="1600" kern="1200" dirty="0" smtClean="0">
                        <a:solidFill>
                          <a:schemeClr val="tx1"/>
                        </a:solidFill>
                        <a:effectLst/>
                        <a:latin typeface="PermianSansTypeface" panose="02000000000000000000" pitchFamily="50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Земельный участок под объектом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Кадастровый номер 59:20:0010310:1, площадь 3160 кв. 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sng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Виды разрешенного использования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для народного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sng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 земель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земли населенных пунктов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effectLst/>
                          <a:latin typeface="PermianSansTypeface" panose="02000000000000000000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Находится в зоне О-1 – зона делового, общественного и коммерческого назначения. Также в эту зону могут включаться жилые помещения</a:t>
                      </a:r>
                      <a:endParaRPr lang="ru-RU" sz="1600" b="0" kern="1200" dirty="0" smtClean="0">
                        <a:solidFill>
                          <a:schemeClr val="tx1"/>
                        </a:solidFill>
                        <a:effectLst/>
                        <a:latin typeface="PermianSansTypeface" panose="02000000000000000000" pitchFamily="50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4" name="Рисунок 13"/>
          <p:cNvPicPr/>
          <p:nvPr/>
        </p:nvPicPr>
        <p:blipFill rotWithShape="1">
          <a:blip r:embed="rId5"/>
          <a:srcRect l="28672" t="30124" r="38585" b="43445"/>
          <a:stretch/>
        </p:blipFill>
        <p:spPr bwMode="auto">
          <a:xfrm>
            <a:off x="0" y="3842498"/>
            <a:ext cx="3820404" cy="30155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/>
          <a:srcRect t="7473" r="-1018" b="4688"/>
          <a:stretch/>
        </p:blipFill>
        <p:spPr>
          <a:xfrm>
            <a:off x="0" y="562073"/>
            <a:ext cx="3866606" cy="3280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4461" y="44245"/>
            <a:ext cx="487723" cy="89415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5658522" y="591897"/>
            <a:ext cx="53789" cy="62959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800740" y="591897"/>
            <a:ext cx="83860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12186797" y="562073"/>
            <a:ext cx="0" cy="6295927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279700" y="134847"/>
            <a:ext cx="12051538" cy="44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ru-RU" altLang="ru-RU" sz="2400" dirty="0" smtClean="0">
                <a:solidFill>
                  <a:srgbClr val="0070C0"/>
                </a:solidFill>
                <a:latin typeface="PermianSlabSerifTypeface" panose="02000000000000000000" pitchFamily="50" charset="0"/>
                <a:ea typeface="+mj-ea"/>
                <a:cs typeface="Times New Roman" panose="02020603050405020304" pitchFamily="18" charset="0"/>
              </a:rPr>
              <a:t>Здание по адресу: Пермский </a:t>
            </a:r>
            <a:r>
              <a:rPr lang="ru-RU" altLang="ru-RU" sz="2400" dirty="0">
                <a:solidFill>
                  <a:srgbClr val="0070C0"/>
                </a:solidFill>
                <a:latin typeface="PermianSlabSerifTypeface" panose="02000000000000000000" pitchFamily="50" charset="0"/>
                <a:ea typeface="+mj-ea"/>
                <a:cs typeface="Times New Roman" panose="02020603050405020304" pitchFamily="18" charset="0"/>
              </a:rPr>
              <a:t>край, п. Ильинский, ул. 50 лет Октября, д. 88</a:t>
            </a:r>
          </a:p>
        </p:txBody>
      </p:sp>
    </p:spTree>
    <p:extLst>
      <p:ext uri="{BB962C8B-B14F-4D97-AF65-F5344CB8AC3E}">
        <p14:creationId xmlns:p14="http://schemas.microsoft.com/office/powerpoint/2010/main" val="28604114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9450</TotalTime>
  <Words>183</Words>
  <Application>Microsoft Office PowerPoint</Application>
  <PresentationFormat>Широкоэкранный</PresentationFormat>
  <Paragraphs>43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PermianSansTypeface</vt:lpstr>
      <vt:lpstr>PermianSlabSerifTypeface</vt:lpstr>
      <vt:lpstr>Times New Roman</vt:lpstr>
      <vt:lpstr>Тема Office</vt:lpstr>
      <vt:lpstr>Информация об объектах недвижимого имущества (арендный фонд казны Пермского края)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Щербинина Марина Романовна</dc:creator>
  <cp:lastModifiedBy>Гаврилова Ирина Николаевна</cp:lastModifiedBy>
  <cp:revision>473</cp:revision>
  <cp:lastPrinted>2021-12-28T11:33:05Z</cp:lastPrinted>
  <dcterms:created xsi:type="dcterms:W3CDTF">2018-10-08T07:19:17Z</dcterms:created>
  <dcterms:modified xsi:type="dcterms:W3CDTF">2021-12-30T10:20:19Z</dcterms:modified>
</cp:coreProperties>
</file>